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382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882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25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618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344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4184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9966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1581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8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2919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7507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219F7-0548-4549-80E2-634C3266662B}" type="datetimeFigureOut">
              <a:rPr lang="zh-TW" altLang="en-US" smtClean="0"/>
              <a:t>2014/10/27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8C5DD-56BC-46D1-9840-FDE308E451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060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C:\Users\WNT\Desktop\海大曾萬年教授接任東亞鰻魚資源協議會會長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" y="34862"/>
            <a:ext cx="913876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47683" y="18334656"/>
            <a:ext cx="37490400" cy="2499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172819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5508104" y="1556792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新舊任會長印信交接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70051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</Words>
  <Application>Microsoft Office PowerPoint</Application>
  <PresentationFormat>如螢幕大小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WNT</dc:creator>
  <cp:lastModifiedBy>user</cp:lastModifiedBy>
  <cp:revision>9</cp:revision>
  <dcterms:created xsi:type="dcterms:W3CDTF">2014-01-04T04:09:55Z</dcterms:created>
  <dcterms:modified xsi:type="dcterms:W3CDTF">2014-10-27T02:45:33Z</dcterms:modified>
</cp:coreProperties>
</file>