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82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82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18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44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18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9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58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8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9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5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19F7-0548-4549-80E2-634C3266662B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C5DD-56BC-46D1-9840-FDE308E4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6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WNT\Desktop\海大曾萬年教授接任東亞鰻魚資源協議會會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" y="34862"/>
            <a:ext cx="913876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7683" y="18334656"/>
            <a:ext cx="37490400" cy="24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17281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508104" y="155679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新舊任會長印信交接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05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WNT</dc:creator>
  <cp:lastModifiedBy>user</cp:lastModifiedBy>
  <cp:revision>9</cp:revision>
  <dcterms:created xsi:type="dcterms:W3CDTF">2014-01-04T04:09:55Z</dcterms:created>
  <dcterms:modified xsi:type="dcterms:W3CDTF">2014-10-27T02:45:33Z</dcterms:modified>
</cp:coreProperties>
</file>